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86869-D8FB-4023-8EA0-20CF71546B5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FE8F-B6A9-4AE1-95B9-B04D928381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طرح ریزی واحد های صنعتی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ارائه کننده : اکبر احمدی</a:t>
            </a:r>
          </a:p>
          <a:p>
            <a:r>
              <a:rPr lang="fa-IR" dirty="0" smtClean="0"/>
              <a:t>کارشناس ارشد مهندسی صنایع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373" t="18554" r="44950" b="28711"/>
          <a:stretch>
            <a:fillRect/>
          </a:stretch>
        </p:blipFill>
        <p:spPr bwMode="auto">
          <a:xfrm>
            <a:off x="642910" y="714356"/>
            <a:ext cx="783927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4824" t="25391" r="45095" b="20898"/>
          <a:stretch>
            <a:fillRect/>
          </a:stretch>
        </p:blipFill>
        <p:spPr bwMode="auto">
          <a:xfrm>
            <a:off x="357158" y="423711"/>
            <a:ext cx="8160817" cy="614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9099" t="31250" r="31369" b="15039"/>
          <a:stretch>
            <a:fillRect/>
          </a:stretch>
        </p:blipFill>
        <p:spPr bwMode="auto">
          <a:xfrm>
            <a:off x="857224" y="500042"/>
            <a:ext cx="7715304" cy="58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9099" t="32226" r="31369" b="14062"/>
          <a:stretch>
            <a:fillRect/>
          </a:stretch>
        </p:blipFill>
        <p:spPr bwMode="auto">
          <a:xfrm>
            <a:off x="357158" y="214290"/>
            <a:ext cx="8358246" cy="63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9099" t="27344" r="31918" b="19922"/>
          <a:stretch>
            <a:fillRect/>
          </a:stretch>
        </p:blipFill>
        <p:spPr bwMode="auto">
          <a:xfrm>
            <a:off x="428596" y="142852"/>
            <a:ext cx="8143932" cy="61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9099" t="41016" r="31918" b="6250"/>
          <a:stretch>
            <a:fillRect/>
          </a:stretch>
        </p:blipFill>
        <p:spPr bwMode="auto">
          <a:xfrm>
            <a:off x="122977" y="214290"/>
            <a:ext cx="8735303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9099" t="35156" r="31918" b="12109"/>
          <a:stretch>
            <a:fillRect/>
          </a:stretch>
        </p:blipFill>
        <p:spPr bwMode="auto">
          <a:xfrm>
            <a:off x="285720" y="0"/>
            <a:ext cx="8643998" cy="657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9099" t="36133" r="31918" b="11132"/>
          <a:stretch>
            <a:fillRect/>
          </a:stretch>
        </p:blipFill>
        <p:spPr bwMode="auto">
          <a:xfrm>
            <a:off x="357158" y="35192"/>
            <a:ext cx="8501122" cy="646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9099" t="36133" r="31918" b="11132"/>
          <a:stretch>
            <a:fillRect/>
          </a:stretch>
        </p:blipFill>
        <p:spPr bwMode="auto">
          <a:xfrm>
            <a:off x="357158" y="35192"/>
            <a:ext cx="8501122" cy="646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9099" t="31250" r="31918" b="16992"/>
          <a:stretch>
            <a:fillRect/>
          </a:stretch>
        </p:blipFill>
        <p:spPr bwMode="auto">
          <a:xfrm>
            <a:off x="214282" y="214290"/>
            <a:ext cx="8572560" cy="639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4861" t="23633" r="44509" b="19726"/>
          <a:stretch>
            <a:fillRect/>
          </a:stretch>
        </p:blipFill>
        <p:spPr bwMode="auto">
          <a:xfrm>
            <a:off x="571472" y="279901"/>
            <a:ext cx="8072494" cy="632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183" t="28320" r="50195" b="34570"/>
          <a:stretch>
            <a:fillRect/>
          </a:stretch>
        </p:blipFill>
        <p:spPr bwMode="auto">
          <a:xfrm>
            <a:off x="357158" y="331449"/>
            <a:ext cx="8587568" cy="652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183" t="39062" r="50195" b="24805"/>
          <a:stretch>
            <a:fillRect/>
          </a:stretch>
        </p:blipFill>
        <p:spPr bwMode="auto">
          <a:xfrm>
            <a:off x="142844" y="145710"/>
            <a:ext cx="8468299" cy="626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183" t="38086" r="50195" b="24804"/>
          <a:stretch>
            <a:fillRect/>
          </a:stretch>
        </p:blipFill>
        <p:spPr bwMode="auto">
          <a:xfrm>
            <a:off x="285720" y="428604"/>
            <a:ext cx="8459731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3183" t="48828" r="50195" b="14062"/>
          <a:stretch>
            <a:fillRect/>
          </a:stretch>
        </p:blipFill>
        <p:spPr bwMode="auto">
          <a:xfrm>
            <a:off x="500034" y="285728"/>
            <a:ext cx="8271737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3183" t="28320" r="50195" b="34570"/>
          <a:stretch>
            <a:fillRect/>
          </a:stretch>
        </p:blipFill>
        <p:spPr bwMode="auto">
          <a:xfrm>
            <a:off x="714348" y="214290"/>
            <a:ext cx="8001056" cy="608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3378" t="27344" r="50000" b="35546"/>
          <a:stretch>
            <a:fillRect/>
          </a:stretch>
        </p:blipFill>
        <p:spPr bwMode="auto">
          <a:xfrm>
            <a:off x="285720" y="0"/>
            <a:ext cx="8643998" cy="656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3183" t="32226" r="50195" b="30664"/>
          <a:stretch>
            <a:fillRect/>
          </a:stretch>
        </p:blipFill>
        <p:spPr bwMode="auto">
          <a:xfrm>
            <a:off x="124076" y="0"/>
            <a:ext cx="8591296" cy="652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3183" t="49805" r="50195" b="13085"/>
          <a:stretch>
            <a:fillRect/>
          </a:stretch>
        </p:blipFill>
        <p:spPr bwMode="auto">
          <a:xfrm>
            <a:off x="214282" y="214314"/>
            <a:ext cx="8741692" cy="664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3183" t="47852" r="50195" b="14062"/>
          <a:stretch>
            <a:fillRect/>
          </a:stretch>
        </p:blipFill>
        <p:spPr bwMode="auto">
          <a:xfrm>
            <a:off x="351693" y="0"/>
            <a:ext cx="87923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3183" t="41016" r="50195" b="21875"/>
          <a:stretch>
            <a:fillRect/>
          </a:stretch>
        </p:blipFill>
        <p:spPr bwMode="auto">
          <a:xfrm>
            <a:off x="214282" y="214290"/>
            <a:ext cx="8516098" cy="647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03" t="24623" r="44676" b="21711"/>
          <a:stretch>
            <a:fillRect/>
          </a:stretch>
        </p:blipFill>
        <p:spPr bwMode="auto">
          <a:xfrm>
            <a:off x="785786" y="714356"/>
            <a:ext cx="763546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3183" t="51758" r="50195" b="11132"/>
          <a:stretch>
            <a:fillRect/>
          </a:stretch>
        </p:blipFill>
        <p:spPr bwMode="auto">
          <a:xfrm>
            <a:off x="0" y="142828"/>
            <a:ext cx="8835753" cy="67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3183" t="38086" r="50195" b="24804"/>
          <a:stretch>
            <a:fillRect/>
          </a:stretch>
        </p:blipFill>
        <p:spPr bwMode="auto">
          <a:xfrm>
            <a:off x="285719" y="0"/>
            <a:ext cx="8783051" cy="667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3183" t="37109" r="50195" b="25781"/>
          <a:stretch>
            <a:fillRect/>
          </a:stretch>
        </p:blipFill>
        <p:spPr bwMode="auto">
          <a:xfrm>
            <a:off x="357158" y="214290"/>
            <a:ext cx="8429684" cy="640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3183" t="41016" r="50195" b="21875"/>
          <a:stretch>
            <a:fillRect/>
          </a:stretch>
        </p:blipFill>
        <p:spPr bwMode="auto">
          <a:xfrm>
            <a:off x="357158" y="108560"/>
            <a:ext cx="8643998" cy="656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3183" t="40039" r="50195" b="22851"/>
          <a:stretch>
            <a:fillRect/>
          </a:stretch>
        </p:blipFill>
        <p:spPr bwMode="auto">
          <a:xfrm>
            <a:off x="0" y="0"/>
            <a:ext cx="8779323" cy="667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3183" t="44922" r="50195" b="16992"/>
          <a:stretch>
            <a:fillRect/>
          </a:stretch>
        </p:blipFill>
        <p:spPr bwMode="auto">
          <a:xfrm>
            <a:off x="0" y="0"/>
            <a:ext cx="87923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3183" t="48828" r="50195" b="13086"/>
          <a:stretch>
            <a:fillRect/>
          </a:stretch>
        </p:blipFill>
        <p:spPr bwMode="auto">
          <a:xfrm>
            <a:off x="285720" y="0"/>
            <a:ext cx="8572560" cy="668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3183" t="47852" r="50195" b="14062"/>
          <a:stretch>
            <a:fillRect/>
          </a:stretch>
        </p:blipFill>
        <p:spPr bwMode="auto">
          <a:xfrm>
            <a:off x="500034" y="0"/>
            <a:ext cx="8215370" cy="640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3183" t="28320" r="50195" b="33594"/>
          <a:stretch>
            <a:fillRect/>
          </a:stretch>
        </p:blipFill>
        <p:spPr bwMode="auto">
          <a:xfrm>
            <a:off x="214282" y="115682"/>
            <a:ext cx="8643998" cy="674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3183" t="45898" r="50195" b="16992"/>
          <a:stretch>
            <a:fillRect/>
          </a:stretch>
        </p:blipFill>
        <p:spPr bwMode="auto">
          <a:xfrm>
            <a:off x="357158" y="285728"/>
            <a:ext cx="8429684" cy="640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391" t="26201" r="44675" b="20133"/>
          <a:stretch>
            <a:fillRect/>
          </a:stretch>
        </p:blipFill>
        <p:spPr bwMode="auto">
          <a:xfrm>
            <a:off x="1000099" y="642918"/>
            <a:ext cx="7498889" cy="566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3183" t="31250" r="50195" b="30664"/>
          <a:stretch>
            <a:fillRect/>
          </a:stretch>
        </p:blipFill>
        <p:spPr bwMode="auto">
          <a:xfrm>
            <a:off x="285720" y="0"/>
            <a:ext cx="8501122" cy="66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183" t="41992" r="50195" b="20898"/>
          <a:stretch>
            <a:fillRect/>
          </a:stretch>
        </p:blipFill>
        <p:spPr bwMode="auto">
          <a:xfrm>
            <a:off x="285720" y="0"/>
            <a:ext cx="8542449" cy="649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183" t="46875" r="50195" b="16015"/>
          <a:stretch>
            <a:fillRect/>
          </a:stretch>
        </p:blipFill>
        <p:spPr bwMode="auto">
          <a:xfrm>
            <a:off x="571472" y="357166"/>
            <a:ext cx="8166491" cy="620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183" t="39062" r="50195" b="23828"/>
          <a:stretch>
            <a:fillRect/>
          </a:stretch>
        </p:blipFill>
        <p:spPr bwMode="auto">
          <a:xfrm>
            <a:off x="357158" y="0"/>
            <a:ext cx="8501122" cy="646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3183" t="38086" r="50195" b="23828"/>
          <a:stretch>
            <a:fillRect/>
          </a:stretch>
        </p:blipFill>
        <p:spPr bwMode="auto">
          <a:xfrm>
            <a:off x="357158" y="0"/>
            <a:ext cx="8429684" cy="657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3183" t="36133" r="50195" b="26758"/>
          <a:stretch>
            <a:fillRect/>
          </a:stretch>
        </p:blipFill>
        <p:spPr bwMode="auto">
          <a:xfrm>
            <a:off x="357158" y="285728"/>
            <a:ext cx="8215370" cy="624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3183" t="41016" r="50195" b="20898"/>
          <a:stretch>
            <a:fillRect/>
          </a:stretch>
        </p:blipFill>
        <p:spPr bwMode="auto">
          <a:xfrm>
            <a:off x="285720" y="0"/>
            <a:ext cx="8358246" cy="651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3183" t="34180" r="50195" b="28711"/>
          <a:stretch>
            <a:fillRect/>
          </a:stretch>
        </p:blipFill>
        <p:spPr bwMode="auto">
          <a:xfrm>
            <a:off x="428596" y="357166"/>
            <a:ext cx="8215370" cy="624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3183" t="44922" r="50195" b="17968"/>
          <a:stretch>
            <a:fillRect/>
          </a:stretch>
        </p:blipFill>
        <p:spPr bwMode="auto">
          <a:xfrm>
            <a:off x="428596" y="357166"/>
            <a:ext cx="8328103" cy="632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3183" t="49805" r="50195" b="13086"/>
          <a:stretch>
            <a:fillRect/>
          </a:stretch>
        </p:blipFill>
        <p:spPr bwMode="auto">
          <a:xfrm>
            <a:off x="357158" y="214290"/>
            <a:ext cx="8365734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03" t="18309" r="44675" b="23290"/>
          <a:stretch>
            <a:fillRect/>
          </a:stretch>
        </p:blipFill>
        <p:spPr bwMode="auto">
          <a:xfrm>
            <a:off x="714348" y="714356"/>
            <a:ext cx="7244199" cy="582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3183" t="42969" r="50195" b="19922"/>
          <a:stretch>
            <a:fillRect/>
          </a:stretch>
        </p:blipFill>
        <p:spPr bwMode="auto">
          <a:xfrm>
            <a:off x="357158" y="357166"/>
            <a:ext cx="8215370" cy="624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3183" t="46875" r="50195" b="16015"/>
          <a:stretch>
            <a:fillRect/>
          </a:stretch>
        </p:blipFill>
        <p:spPr bwMode="auto">
          <a:xfrm>
            <a:off x="357158" y="0"/>
            <a:ext cx="8497331" cy="645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3183" t="39062" r="50195" b="21875"/>
          <a:stretch>
            <a:fillRect/>
          </a:stretch>
        </p:blipFill>
        <p:spPr bwMode="auto">
          <a:xfrm>
            <a:off x="642910" y="214290"/>
            <a:ext cx="7858148" cy="628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3183" t="44922" r="50195" b="17968"/>
          <a:stretch>
            <a:fillRect/>
          </a:stretch>
        </p:blipFill>
        <p:spPr bwMode="auto">
          <a:xfrm>
            <a:off x="571472" y="285728"/>
            <a:ext cx="8072494" cy="613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3183" t="30273" r="50195" b="31641"/>
          <a:stretch>
            <a:fillRect/>
          </a:stretch>
        </p:blipFill>
        <p:spPr bwMode="auto">
          <a:xfrm>
            <a:off x="214282" y="0"/>
            <a:ext cx="8358246" cy="651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3183" t="35156" r="50195" b="26758"/>
          <a:stretch>
            <a:fillRect/>
          </a:stretch>
        </p:blipFill>
        <p:spPr bwMode="auto">
          <a:xfrm>
            <a:off x="285720" y="0"/>
            <a:ext cx="8429684" cy="657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3183" t="41016" r="50195" b="21875"/>
          <a:stretch>
            <a:fillRect/>
          </a:stretch>
        </p:blipFill>
        <p:spPr bwMode="auto">
          <a:xfrm>
            <a:off x="571472" y="428604"/>
            <a:ext cx="7858148" cy="597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3183" t="39062" r="50195" b="23828"/>
          <a:stretch>
            <a:fillRect/>
          </a:stretch>
        </p:blipFill>
        <p:spPr bwMode="auto">
          <a:xfrm>
            <a:off x="428596" y="214290"/>
            <a:ext cx="8219161" cy="6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3183" t="43945" r="50195" b="17969"/>
          <a:stretch>
            <a:fillRect/>
          </a:stretch>
        </p:blipFill>
        <p:spPr bwMode="auto">
          <a:xfrm>
            <a:off x="500034" y="394290"/>
            <a:ext cx="8286808" cy="646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3183" t="42969" r="50195" b="18945"/>
          <a:stretch>
            <a:fillRect/>
          </a:stretch>
        </p:blipFill>
        <p:spPr bwMode="auto">
          <a:xfrm>
            <a:off x="428596" y="338568"/>
            <a:ext cx="8358246" cy="651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03" t="19888" r="44675" b="24868"/>
          <a:stretch>
            <a:fillRect/>
          </a:stretch>
        </p:blipFill>
        <p:spPr bwMode="auto">
          <a:xfrm>
            <a:off x="785786" y="642918"/>
            <a:ext cx="7288717" cy="554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3183" t="34180" r="50195" b="26757"/>
          <a:stretch>
            <a:fillRect/>
          </a:stretch>
        </p:blipFill>
        <p:spPr bwMode="auto">
          <a:xfrm>
            <a:off x="285720" y="0"/>
            <a:ext cx="8215370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13183" t="45898" r="50195" b="16015"/>
          <a:stretch>
            <a:fillRect/>
          </a:stretch>
        </p:blipFill>
        <p:spPr bwMode="auto">
          <a:xfrm>
            <a:off x="428596" y="0"/>
            <a:ext cx="8143932" cy="635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3183" t="44922" r="50195" b="16992"/>
          <a:stretch>
            <a:fillRect/>
          </a:stretch>
        </p:blipFill>
        <p:spPr bwMode="auto">
          <a:xfrm>
            <a:off x="500034" y="0"/>
            <a:ext cx="8334402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3183" t="31250" r="50195" b="31640"/>
          <a:stretch>
            <a:fillRect/>
          </a:stretch>
        </p:blipFill>
        <p:spPr bwMode="auto">
          <a:xfrm>
            <a:off x="428596" y="214290"/>
            <a:ext cx="8215370" cy="624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03" t="21466" r="44675" b="24868"/>
          <a:stretch>
            <a:fillRect/>
          </a:stretch>
        </p:blipFill>
        <p:spPr bwMode="auto">
          <a:xfrm>
            <a:off x="571472" y="642918"/>
            <a:ext cx="7786742" cy="575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03" t="21466" r="44675" b="23290"/>
          <a:stretch>
            <a:fillRect/>
          </a:stretch>
        </p:blipFill>
        <p:spPr bwMode="auto">
          <a:xfrm>
            <a:off x="642910" y="357166"/>
            <a:ext cx="7864303" cy="598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391" t="23044" r="44675" b="23290"/>
          <a:stretch>
            <a:fillRect/>
          </a:stretch>
        </p:blipFill>
        <p:spPr bwMode="auto">
          <a:xfrm>
            <a:off x="785786" y="785794"/>
            <a:ext cx="7398035" cy="558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14</Words>
  <Application>Microsoft Office PowerPoint</Application>
  <PresentationFormat>On-screen Show (4:3)</PresentationFormat>
  <Paragraphs>3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طرح ریزی واحد های صنعتی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طرح ریزی واحد های صنعتی</dc:title>
  <dc:creator>puya</dc:creator>
  <cp:lastModifiedBy>a</cp:lastModifiedBy>
  <cp:revision>68</cp:revision>
  <dcterms:created xsi:type="dcterms:W3CDTF">2012-10-22T13:10:30Z</dcterms:created>
  <dcterms:modified xsi:type="dcterms:W3CDTF">2012-10-24T13:16:02Z</dcterms:modified>
</cp:coreProperties>
</file>